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FF951D-1FC4-4E0D-BD85-6D6023E1C5A4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56170-3E8B-4054-9B2D-93C6BA04FD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Skeletal Muscle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Intercalated Disk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Smooth Muscle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Smooth Muscle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Contracted (Spindle/ bunched up nucleus)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Dense Bodies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Triad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Sarcoplasmic Reticulum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Nuclear Bag Fiber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Muscle Spindle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err="1" smtClean="0"/>
              <a:t>Epineurium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err="1" smtClean="0"/>
              <a:t>Endomysium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Rough Endoplasmic Reticulum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Neuroglial Cells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Dendritic Spines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Soma of a Neuron (aka</a:t>
            </a:r>
            <a:r>
              <a:rPr lang="en-US" baseline="0" dirty="0" smtClean="0"/>
              <a:t> cell body)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Axon of the Neuron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Dendrites</a:t>
            </a:r>
            <a:r>
              <a:rPr lang="en-US" baseline="0" dirty="0" smtClean="0"/>
              <a:t> of the Neuron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Node of </a:t>
            </a:r>
            <a:r>
              <a:rPr lang="en-US" dirty="0" err="1" smtClean="0"/>
              <a:t>Ranvier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Unmyelinated Axons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Myelinated Axons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Synaptic Cleft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 White Muscle fiber </a:t>
            </a:r>
            <a:r>
              <a:rPr lang="en-US" smtClean="0"/>
              <a:t>(</a:t>
            </a:r>
            <a:r>
              <a:rPr lang="en-US" smtClean="0"/>
              <a:t>Little </a:t>
            </a:r>
            <a:r>
              <a:rPr lang="en-US" dirty="0" smtClean="0"/>
              <a:t>Myoglobin)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Dorsal Root Ganglion (Large Sensory neuron cells surrounded</a:t>
            </a:r>
            <a:r>
              <a:rPr lang="en-US" baseline="0" dirty="0" smtClean="0"/>
              <a:t> completely by satellite cells </a:t>
            </a:r>
            <a:r>
              <a:rPr lang="en-US" baseline="0" dirty="0" smtClean="0">
                <a:sym typeface="Wingdings" pitchFamily="2" charset="2"/>
              </a:rPr>
              <a:t> make sure to look at sympathetic ganglion and not the difference in cellular arrangement)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Connective Tissue</a:t>
            </a:r>
            <a:r>
              <a:rPr lang="en-US" baseline="0" dirty="0" smtClean="0"/>
              <a:t> (Dense Regular Connective Tissue </a:t>
            </a:r>
            <a:r>
              <a:rPr lang="en-US" baseline="0" dirty="0" smtClean="0">
                <a:sym typeface="Wingdings" pitchFamily="2" charset="2"/>
              </a:rPr>
              <a:t> Due to star shaped nuclei not on the periphery as well as wavy appearance)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Skeletal Muscle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Dense Regular Connective</a:t>
            </a:r>
            <a:r>
              <a:rPr lang="en-US" baseline="0" dirty="0" smtClean="0"/>
              <a:t> Tissue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Motor End Plates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 White Muscle Fiber (Lots of Glycogen)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Cardiac Muscle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6170-3E8B-4054-9B2D-93C6BA04FDC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4020-CF43-465C-90A1-8C757C42505B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A537-1486-49CB-8909-19E3FABA9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4020-CF43-465C-90A1-8C757C42505B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A537-1486-49CB-8909-19E3FABA9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4020-CF43-465C-90A1-8C757C42505B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A537-1486-49CB-8909-19E3FABA9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4020-CF43-465C-90A1-8C757C42505B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A537-1486-49CB-8909-19E3FABA9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4020-CF43-465C-90A1-8C757C42505B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A537-1486-49CB-8909-19E3FABA9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4020-CF43-465C-90A1-8C757C42505B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A537-1486-49CB-8909-19E3FABA9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4020-CF43-465C-90A1-8C757C42505B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A537-1486-49CB-8909-19E3FABA9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4020-CF43-465C-90A1-8C757C42505B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A537-1486-49CB-8909-19E3FABA9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4020-CF43-465C-90A1-8C757C42505B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A537-1486-49CB-8909-19E3FABA9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4020-CF43-465C-90A1-8C757C42505B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A537-1486-49CB-8909-19E3FABA9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4020-CF43-465C-90A1-8C757C42505B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391A537-1486-49CB-8909-19E3FABA99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454020-CF43-465C-90A1-8C757C42505B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391A537-1486-49CB-8909-19E3FABA99E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Unit 2 Exam Microanatomy Lab Practical Practice Questions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00400"/>
            <a:ext cx="7854696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Muscle &amp; Nervous Tissue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676400"/>
            <a:ext cx="4267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495800" y="3048000"/>
            <a:ext cx="7620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4114800"/>
            <a:ext cx="762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43000" y="5991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muscle is shown in this picture?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676400"/>
            <a:ext cx="4267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495800" y="3048000"/>
            <a:ext cx="7620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43000" y="5991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structure is depicted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133600"/>
            <a:ext cx="4557712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648200" y="3124200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410200" y="4114800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43000" y="5991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muscle is shown in this picture?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981200"/>
            <a:ext cx="467677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267200" y="2743200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43000" y="5991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muscle is indicated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314575"/>
            <a:ext cx="478155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43000" y="599182"/>
            <a:ext cx="632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the muscle cell whose nuclei is shown by the blue arrow contracted or relaxed?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52800" y="4114800"/>
            <a:ext cx="6096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4467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structures are shown by the yellow arrows?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page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057400"/>
            <a:ext cx="6059774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2514600" y="2743200"/>
            <a:ext cx="304800" cy="533400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048000" y="3048000"/>
            <a:ext cx="304800" cy="533400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733800" y="2971800"/>
            <a:ext cx="304800" cy="533400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733800" y="2286000"/>
            <a:ext cx="304800" cy="533400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age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438398"/>
            <a:ext cx="6019800" cy="4886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581400" y="4029198"/>
            <a:ext cx="1219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581400" y="5705598"/>
            <a:ext cx="1676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962400" y="3267198"/>
            <a:ext cx="685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96000" y="3343398"/>
            <a:ext cx="6096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43000" y="4467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structures are shown in the blue brackets?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age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438398"/>
            <a:ext cx="6019800" cy="4886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581400" y="4029198"/>
            <a:ext cx="1219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581400" y="5705598"/>
            <a:ext cx="1676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962400" y="3267198"/>
            <a:ext cx="685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96000" y="3343398"/>
            <a:ext cx="6096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43000" y="4467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structures are shown in the black arrows?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828800"/>
            <a:ext cx="5586413" cy="387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43000" y="4467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Cell is shown by the Yellow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2514600" y="2590800"/>
            <a:ext cx="1905000" cy="15240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752600"/>
            <a:ext cx="4419600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43000" y="4467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sensory structure is shown in this picture?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905000"/>
            <a:ext cx="484822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43000" y="5991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Muscle is Pictured in this slide?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09800"/>
            <a:ext cx="5816001" cy="347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334000" y="4038600"/>
            <a:ext cx="3810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43000" y="6753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Connective Tissue covering is depicted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752600"/>
            <a:ext cx="4454163" cy="343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43000" y="4467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Organelle gives this cell its dark purple color?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95800" y="3810000"/>
            <a:ext cx="6096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752600"/>
            <a:ext cx="4454163" cy="343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43000" y="4467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cells’ nuclei are within the red circle?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95800" y="3810000"/>
            <a:ext cx="6096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667000" y="2438400"/>
            <a:ext cx="1371600" cy="1676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447800"/>
            <a:ext cx="4953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43000" y="4467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are the club like, spiny processes shown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57800" y="4343400"/>
            <a:ext cx="6858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752600"/>
            <a:ext cx="4495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352800" y="1828800"/>
            <a:ext cx="6858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43000" y="4467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is the cellular structure shown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blackboard.utdl.edu/bbcswebdav/courses/INDI775001201040H1/INDI775001201040H1_ImportedContent_20100811031931/my_files/demonstrations/Lab%20-%20Nervous%20tissue%20-%20Demonstrations/images/MultipolarA55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828800"/>
            <a:ext cx="5181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352800" y="350520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114800" y="304800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953000" y="243840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352800" y="480060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495800" y="426720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53000" y="304800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048000" y="556260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4467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is the long cellular processes shown by the tiny black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blackboard.utdl.edu/bbcswebdav/courses/INDI775001201040H1/INDI775001201040H1_ImportedContent_20100811031931/my_files/demonstrations/Lab%20-%20Nervous%20tissue%20-%20Demonstrations/images/LM_Golgineuron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828800"/>
            <a:ext cx="4114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2"/>
          <p:cNvSpPr/>
          <p:nvPr/>
        </p:nvSpPr>
        <p:spPr>
          <a:xfrm>
            <a:off x="2971800" y="4160308"/>
            <a:ext cx="1371600" cy="25452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43000" y="4467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are the numerous process shown within the red circle?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blackboard.utdl.edu/bbcswebdav/courses/INDI775001201040H1/INDI775001201040H1_ImportedContent_20100811031931/my_files/demonstrations/Lab%20-%20Nervous%20tissue%20-%20Demonstrations/images/Node_of_RanvierB6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524000"/>
            <a:ext cx="5531427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43000" y="4467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is structure indicated by the small black arrows?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blackboard.utdl.edu/bbcswebdav/courses/INDI775001201040H1/INDI775001201040H1_ImportedContent_20100811031931/my_files/demonstrations/Lab%20-%20Nervous%20tissue%20-%20Demonstrations/images/peripheral_nerve_-_EM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381250"/>
            <a:ext cx="5387941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057400" y="459105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810000" y="253365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553200" y="260985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352800" y="512445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76800" y="466725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715000" y="535305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505200" y="4514850"/>
            <a:ext cx="1143000" cy="1524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438400" y="6343650"/>
            <a:ext cx="1143000" cy="1524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876800" y="5810250"/>
            <a:ext cx="1143000" cy="1524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143000" y="4467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are the structures indicated by the red arrows?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blackboard.utdl.edu/bbcswebdav/courses/INDI775001201040H1/INDI775001201040H1_ImportedContent_20100811031931/my_files/demonstrations/Lab%20-%20Nervous%20tissue%20-%20Demonstrations/images/peripheral_nerve_-_EM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381250"/>
            <a:ext cx="5387941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057400" y="459105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10000" y="253365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553200" y="260985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52800" y="512445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876800" y="466725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715000" y="535305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209800" y="2667000"/>
            <a:ext cx="1143000" cy="1524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334000" y="3505200"/>
            <a:ext cx="1143000" cy="1524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85800" y="4724400"/>
            <a:ext cx="1143000" cy="1524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143000" y="4467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are the structures indicated by the red arrows?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200275"/>
            <a:ext cx="4367212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43000" y="599182"/>
            <a:ext cx="632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is the connective tissue covering around the outside of this muscle fiber?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blackboard.utdl.edu/bbcswebdav/courses/INDI775001201040H1/INDI775001201040H1_ImportedContent_20100811031931/my_files/demonstrations/Lab%20-%20Nervous%20tissue%20-%20Demonstrations/images/axodendsynEM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348389"/>
            <a:ext cx="5467350" cy="4128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19200" y="914400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are the small gaps located between the red brackets?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blackboard.utdl.edu/bbcswebdav/courses/INDI775001201040H1/INDI775001201040H1_ImportedContent_20100811031931/my_files/demonstrations/Lab%20-%20Nervous%20tissue%20-%20Demonstrations/images/DRG6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981200"/>
            <a:ext cx="7543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572000" y="4648200"/>
            <a:ext cx="11430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72000" y="3048000"/>
            <a:ext cx="7620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19200" y="609600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Structure is depicted in this entire picture?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133600"/>
            <a:ext cx="701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43000" y="599182"/>
            <a:ext cx="632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 this Myoglobin stained section what type of muscle fiber is labeled with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0" y="3200400"/>
            <a:ext cx="7620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2667000"/>
            <a:ext cx="5041648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2286000"/>
            <a:ext cx="2590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371600" y="762000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this Muscle Tissue or Connective Tissue??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600200"/>
            <a:ext cx="4572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43000" y="5991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Tissue is shown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0" y="2590800"/>
            <a:ext cx="533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600200"/>
            <a:ext cx="4572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505200" y="4114800"/>
            <a:ext cx="533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43000" y="5991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Tissue is shown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133600"/>
            <a:ext cx="5200650" cy="334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43000" y="599182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Structures are pictured by the blue arrows?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057400"/>
            <a:ext cx="5562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43000" y="599182"/>
            <a:ext cx="632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 this Glycogen stained section what type of muscle fiber is labeled with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57800" y="4876800"/>
            <a:ext cx="533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</TotalTime>
  <Words>573</Words>
  <Application>Microsoft Office PowerPoint</Application>
  <PresentationFormat>On-screen Show (4:3)</PresentationFormat>
  <Paragraphs>92</Paragraphs>
  <Slides>31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Flow</vt:lpstr>
      <vt:lpstr>Unit 2 Exam Microanatomy Lab Practical Practice Questions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 Exam Microanatomy Lab Practical Practice Questions</dc:title>
  <dc:creator>chris</dc:creator>
  <cp:lastModifiedBy>chris</cp:lastModifiedBy>
  <cp:revision>13</cp:revision>
  <dcterms:created xsi:type="dcterms:W3CDTF">2011-09-18T14:52:03Z</dcterms:created>
  <dcterms:modified xsi:type="dcterms:W3CDTF">2011-09-19T14:52:07Z</dcterms:modified>
</cp:coreProperties>
</file>